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7315200" cy="9321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/>
    <p:restoredTop sz="94605"/>
  </p:normalViewPr>
  <p:slideViewPr>
    <p:cSldViewPr snapToGrid="0" snapToObjects="1">
      <p:cViewPr varScale="1">
        <p:scale>
          <a:sx n="58" d="100"/>
          <a:sy n="58" d="100"/>
        </p:scale>
        <p:origin x="192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1525583"/>
            <a:ext cx="6217920" cy="3245367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896103"/>
            <a:ext cx="5486400" cy="2250610"/>
          </a:xfrm>
        </p:spPr>
        <p:txBody>
          <a:bodyPr/>
          <a:lstStyle>
            <a:lvl1pPr marL="0" indent="0" algn="ctr">
              <a:buNone/>
              <a:defRPr sz="1920"/>
            </a:lvl1pPr>
            <a:lvl2pPr marL="365760" indent="0" algn="ctr">
              <a:buNone/>
              <a:defRPr sz="1600"/>
            </a:lvl2pPr>
            <a:lvl3pPr marL="731520" indent="0" algn="ctr">
              <a:buNone/>
              <a:defRPr sz="1440"/>
            </a:lvl3pPr>
            <a:lvl4pPr marL="1097280" indent="0" algn="ctr">
              <a:buNone/>
              <a:defRPr sz="1280"/>
            </a:lvl4pPr>
            <a:lvl5pPr marL="1463040" indent="0" algn="ctr">
              <a:buNone/>
              <a:defRPr sz="1280"/>
            </a:lvl5pPr>
            <a:lvl6pPr marL="1828800" indent="0" algn="ctr">
              <a:buNone/>
              <a:defRPr sz="1280"/>
            </a:lvl6pPr>
            <a:lvl7pPr marL="2194560" indent="0" algn="ctr">
              <a:buNone/>
              <a:defRPr sz="1280"/>
            </a:lvl7pPr>
            <a:lvl8pPr marL="2560320" indent="0" algn="ctr">
              <a:buNone/>
              <a:defRPr sz="1280"/>
            </a:lvl8pPr>
            <a:lvl9pPr marL="2926080" indent="0" algn="ctr">
              <a:buNone/>
              <a:defRPr sz="12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DE9B-9695-C341-B719-3BBCB0FEC32C}" type="datetimeFigureOut">
              <a:rPr lang="en-US" smtClean="0"/>
              <a:t>1/11/22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2291-7741-C043-88A2-9676E4E57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989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DE9B-9695-C341-B719-3BBCB0FEC32C}" type="datetimeFigureOut">
              <a:rPr lang="en-US" smtClean="0"/>
              <a:t>1/11/22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2291-7741-C043-88A2-9676E4E57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819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4940" y="496299"/>
            <a:ext cx="1577340" cy="78997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496299"/>
            <a:ext cx="4640580" cy="789979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DE9B-9695-C341-B719-3BBCB0FEC32C}" type="datetimeFigureOut">
              <a:rPr lang="en-US" smtClean="0"/>
              <a:t>1/11/22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2291-7741-C043-88A2-9676E4E57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706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DE9B-9695-C341-B719-3BBCB0FEC32C}" type="datetimeFigureOut">
              <a:rPr lang="en-US" smtClean="0"/>
              <a:t>1/11/22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2291-7741-C043-88A2-9676E4E57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194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10" y="2323979"/>
            <a:ext cx="6309360" cy="3877609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110" y="6238272"/>
            <a:ext cx="6309360" cy="2039143"/>
          </a:xfrm>
        </p:spPr>
        <p:txBody>
          <a:bodyPr/>
          <a:lstStyle>
            <a:lvl1pPr marL="0" indent="0">
              <a:buNone/>
              <a:defRPr sz="1920">
                <a:solidFill>
                  <a:schemeClr val="tx1"/>
                </a:solidFill>
              </a:defRPr>
            </a:lvl1pPr>
            <a:lvl2pPr marL="3657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315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3pPr>
            <a:lvl4pPr marL="10972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4pPr>
            <a:lvl5pPr marL="146304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5pPr>
            <a:lvl6pPr marL="182880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6pPr>
            <a:lvl7pPr marL="219456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7pPr>
            <a:lvl8pPr marL="256032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8pPr>
            <a:lvl9pPr marL="29260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DE9B-9695-C341-B719-3BBCB0FEC32C}" type="datetimeFigureOut">
              <a:rPr lang="en-US" smtClean="0"/>
              <a:t>1/11/22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2291-7741-C043-88A2-9676E4E57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723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2481498"/>
            <a:ext cx="3108960" cy="59145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320" y="2481498"/>
            <a:ext cx="3108960" cy="59145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DE9B-9695-C341-B719-3BBCB0FEC32C}" type="datetimeFigureOut">
              <a:rPr lang="en-US" smtClean="0"/>
              <a:t>1/11/22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2291-7741-C043-88A2-9676E4E57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8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496301"/>
            <a:ext cx="6309360" cy="180178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4" y="2285136"/>
            <a:ext cx="3094672" cy="1119910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4" y="3405047"/>
            <a:ext cx="3094672" cy="50083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3320" y="2285136"/>
            <a:ext cx="3109913" cy="1119910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3320" y="3405047"/>
            <a:ext cx="3109913" cy="50083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DE9B-9695-C341-B719-3BBCB0FEC32C}" type="datetimeFigureOut">
              <a:rPr lang="en-US" smtClean="0"/>
              <a:t>1/11/22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2291-7741-C043-88A2-9676E4E57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59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DE9B-9695-C341-B719-3BBCB0FEC32C}" type="datetimeFigureOut">
              <a:rPr lang="en-US" smtClean="0"/>
              <a:t>1/11/22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2291-7741-C043-88A2-9676E4E57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497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DE9B-9695-C341-B719-3BBCB0FEC32C}" type="datetimeFigureOut">
              <a:rPr lang="en-US" smtClean="0"/>
              <a:t>1/11/22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2291-7741-C043-88A2-9676E4E57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999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21453"/>
            <a:ext cx="2359342" cy="2175087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913" y="1342169"/>
            <a:ext cx="3703320" cy="6624520"/>
          </a:xfrm>
        </p:spPr>
        <p:txBody>
          <a:bodyPr/>
          <a:lstStyle>
            <a:lvl1pPr>
              <a:defRPr sz="2560"/>
            </a:lvl1pPr>
            <a:lvl2pPr>
              <a:defRPr sz="2240"/>
            </a:lvl2pPr>
            <a:lvl3pPr>
              <a:defRPr sz="192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2796540"/>
            <a:ext cx="2359342" cy="5180936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DE9B-9695-C341-B719-3BBCB0FEC32C}" type="datetimeFigureOut">
              <a:rPr lang="en-US" smtClean="0"/>
              <a:t>1/11/22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2291-7741-C043-88A2-9676E4E57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05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21453"/>
            <a:ext cx="2359342" cy="2175087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9913" y="1342169"/>
            <a:ext cx="3703320" cy="6624520"/>
          </a:xfrm>
        </p:spPr>
        <p:txBody>
          <a:bodyPr anchor="t"/>
          <a:lstStyle>
            <a:lvl1pPr marL="0" indent="0">
              <a:buNone/>
              <a:defRPr sz="2560"/>
            </a:lvl1pPr>
            <a:lvl2pPr marL="365760" indent="0">
              <a:buNone/>
              <a:defRPr sz="2240"/>
            </a:lvl2pPr>
            <a:lvl3pPr marL="731520" indent="0">
              <a:buNone/>
              <a:defRPr sz="1920"/>
            </a:lvl3pPr>
            <a:lvl4pPr marL="1097280" indent="0">
              <a:buNone/>
              <a:defRPr sz="1600"/>
            </a:lvl4pPr>
            <a:lvl5pPr marL="1463040" indent="0">
              <a:buNone/>
              <a:defRPr sz="1600"/>
            </a:lvl5pPr>
            <a:lvl6pPr marL="1828800" indent="0">
              <a:buNone/>
              <a:defRPr sz="1600"/>
            </a:lvl6pPr>
            <a:lvl7pPr marL="2194560" indent="0">
              <a:buNone/>
              <a:defRPr sz="1600"/>
            </a:lvl7pPr>
            <a:lvl8pPr marL="2560320" indent="0">
              <a:buNone/>
              <a:defRPr sz="1600"/>
            </a:lvl8pPr>
            <a:lvl9pPr marL="292608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2796540"/>
            <a:ext cx="2359342" cy="5180936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DE9B-9695-C341-B719-3BBCB0FEC32C}" type="datetimeFigureOut">
              <a:rPr lang="en-US" smtClean="0"/>
              <a:t>1/11/22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2291-7741-C043-88A2-9676E4E57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325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496301"/>
            <a:ext cx="6309360" cy="1801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2481498"/>
            <a:ext cx="6309360" cy="5914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8639929"/>
            <a:ext cx="1645920" cy="49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7DE9B-9695-C341-B719-3BBCB0FEC32C}" type="datetimeFigureOut">
              <a:rPr lang="en-US" smtClean="0"/>
              <a:t>1/11/22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3160" y="8639929"/>
            <a:ext cx="2468880" cy="49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6360" y="8639929"/>
            <a:ext cx="1645920" cy="49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82291-7741-C043-88A2-9676E4E57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00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31520" rtl="0" eaLnBrk="1" latinLnBrk="0" hangingPunct="1">
        <a:lnSpc>
          <a:spcPct val="90000"/>
        </a:lnSpc>
        <a:spcBef>
          <a:spcPct val="0"/>
        </a:spcBef>
        <a:buNone/>
        <a:defRPr sz="3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73152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A1106F6D-F881-344C-8598-9D83271B4458}"/>
              </a:ext>
            </a:extLst>
          </p:cNvPr>
          <p:cNvSpPr/>
          <p:nvPr/>
        </p:nvSpPr>
        <p:spPr>
          <a:xfrm>
            <a:off x="2743200" y="3323492"/>
            <a:ext cx="1828800" cy="19870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D4341FF7-3055-264C-AAF9-A144EE330D6C}"/>
              </a:ext>
            </a:extLst>
          </p:cNvPr>
          <p:cNvCxnSpPr>
            <a:cxnSpLocks/>
          </p:cNvCxnSpPr>
          <p:nvPr/>
        </p:nvCxnSpPr>
        <p:spPr>
          <a:xfrm>
            <a:off x="1318846" y="1424354"/>
            <a:ext cx="1424354" cy="18991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1FF6A803-A595-E948-A85C-CC079743B488}"/>
              </a:ext>
            </a:extLst>
          </p:cNvPr>
          <p:cNvCxnSpPr>
            <a:cxnSpLocks/>
          </p:cNvCxnSpPr>
          <p:nvPr/>
        </p:nvCxnSpPr>
        <p:spPr>
          <a:xfrm flipH="1">
            <a:off x="4572000" y="1424354"/>
            <a:ext cx="1424354" cy="18991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14CE3579-8785-AA46-BA36-D0FB39325FB6}"/>
              </a:ext>
            </a:extLst>
          </p:cNvPr>
          <p:cNvCxnSpPr>
            <a:cxnSpLocks/>
          </p:cNvCxnSpPr>
          <p:nvPr/>
        </p:nvCxnSpPr>
        <p:spPr>
          <a:xfrm flipV="1">
            <a:off x="1318846" y="5310554"/>
            <a:ext cx="1424354" cy="18991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B7337184-F236-5A4B-A512-BD6B66F6D752}"/>
              </a:ext>
            </a:extLst>
          </p:cNvPr>
          <p:cNvCxnSpPr>
            <a:cxnSpLocks/>
          </p:cNvCxnSpPr>
          <p:nvPr/>
        </p:nvCxnSpPr>
        <p:spPr>
          <a:xfrm>
            <a:off x="4572000" y="5310554"/>
            <a:ext cx="1582614" cy="181767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50CF2F40-1096-9043-A724-59B0043826D0}"/>
              </a:ext>
            </a:extLst>
          </p:cNvPr>
          <p:cNvCxnSpPr>
            <a:cxnSpLocks/>
          </p:cNvCxnSpPr>
          <p:nvPr/>
        </p:nvCxnSpPr>
        <p:spPr>
          <a:xfrm>
            <a:off x="263769" y="4327769"/>
            <a:ext cx="2479431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7E9F6E4B-B28B-594F-B444-2F6AD5C6D7AC}"/>
              </a:ext>
            </a:extLst>
          </p:cNvPr>
          <p:cNvCxnSpPr>
            <a:cxnSpLocks/>
          </p:cNvCxnSpPr>
          <p:nvPr/>
        </p:nvCxnSpPr>
        <p:spPr>
          <a:xfrm>
            <a:off x="4572000" y="4317023"/>
            <a:ext cx="2479431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EE739C90-2C01-D64A-B446-3B3665A70E65}"/>
              </a:ext>
            </a:extLst>
          </p:cNvPr>
          <p:cNvSpPr txBox="1"/>
          <p:nvPr/>
        </p:nvSpPr>
        <p:spPr>
          <a:xfrm>
            <a:off x="263769" y="120821"/>
            <a:ext cx="6787662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Berlin Sans FB" panose="020E0602020502020306" pitchFamily="34" charset="77"/>
              </a:rPr>
              <a:t>Welcome to </a:t>
            </a:r>
            <a:r>
              <a:rPr lang="en-US" i="1" u="sng" dirty="0">
                <a:highlight>
                  <a:srgbClr val="FFFF00"/>
                </a:highlight>
                <a:latin typeface="Berlin Sans FB" panose="020E0602020502020306" pitchFamily="34" charset="77"/>
              </a:rPr>
              <a:t>Name of your </a:t>
            </a:r>
            <a:r>
              <a:rPr lang="en-US" dirty="0">
                <a:latin typeface="Berlin Sans FB" panose="020E0602020502020306" pitchFamily="34" charset="77"/>
              </a:rPr>
              <a:t>School! </a:t>
            </a:r>
          </a:p>
          <a:p>
            <a:pPr algn="ctr"/>
            <a:r>
              <a:rPr lang="en-US" dirty="0">
                <a:latin typeface="Berlin Sans FB" panose="020E0602020502020306" pitchFamily="34" charset="77"/>
              </a:rPr>
              <a:t>We will be taking care of you when you come to our school!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694350C2-8FEB-E841-9C99-A4C3E4528703}"/>
              </a:ext>
            </a:extLst>
          </p:cNvPr>
          <p:cNvSpPr txBox="1"/>
          <p:nvPr/>
        </p:nvSpPr>
        <p:spPr>
          <a:xfrm>
            <a:off x="2795954" y="5004777"/>
            <a:ext cx="1828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Teacher’s name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DB2BF155-0CB6-B844-BFA5-D6FEF16E7539}"/>
              </a:ext>
            </a:extLst>
          </p:cNvPr>
          <p:cNvSpPr txBox="1"/>
          <p:nvPr/>
        </p:nvSpPr>
        <p:spPr>
          <a:xfrm>
            <a:off x="1820006" y="7751047"/>
            <a:ext cx="1828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Janitor’s name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61FD7452-2436-5840-84AE-442672A2BB98}"/>
              </a:ext>
            </a:extLst>
          </p:cNvPr>
          <p:cNvSpPr txBox="1"/>
          <p:nvPr/>
        </p:nvSpPr>
        <p:spPr>
          <a:xfrm>
            <a:off x="4636477" y="3992739"/>
            <a:ext cx="24149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Daycare Technician’s name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3DC0B901-61ED-7241-9D4E-A4DBB6B316DB}"/>
              </a:ext>
            </a:extLst>
          </p:cNvPr>
          <p:cNvSpPr txBox="1"/>
          <p:nvPr/>
        </p:nvSpPr>
        <p:spPr>
          <a:xfrm>
            <a:off x="2807677" y="2954160"/>
            <a:ext cx="1828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Educator’s name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429AD726-7A02-3147-A577-57E7806941C0}"/>
              </a:ext>
            </a:extLst>
          </p:cNvPr>
          <p:cNvSpPr txBox="1"/>
          <p:nvPr/>
        </p:nvSpPr>
        <p:spPr>
          <a:xfrm>
            <a:off x="589085" y="3947202"/>
            <a:ext cx="1828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Principal’s name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87B4C043-942C-144B-BB07-804E9074EAEC}"/>
              </a:ext>
            </a:extLst>
          </p:cNvPr>
          <p:cNvSpPr txBox="1"/>
          <p:nvPr/>
        </p:nvSpPr>
        <p:spPr>
          <a:xfrm>
            <a:off x="6031528" y="6072838"/>
            <a:ext cx="16412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Lunch monitor’s name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4C27CAB7-DD1C-C34B-8593-F231C5E7E1C2}"/>
              </a:ext>
            </a:extLst>
          </p:cNvPr>
          <p:cNvSpPr txBox="1"/>
          <p:nvPr/>
        </p:nvSpPr>
        <p:spPr>
          <a:xfrm>
            <a:off x="3982916" y="7734808"/>
            <a:ext cx="1828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Secretary’s name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F49D33A4-E8EE-754C-8D3F-5D0ABD76C716}"/>
              </a:ext>
            </a:extLst>
          </p:cNvPr>
          <p:cNvSpPr txBox="1"/>
          <p:nvPr/>
        </p:nvSpPr>
        <p:spPr>
          <a:xfrm>
            <a:off x="263768" y="8813844"/>
            <a:ext cx="6787662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Berlin Sans FB" panose="020E0602020502020306" pitchFamily="34" charset="77"/>
              </a:rPr>
              <a:t>We look forward to meeting you!</a:t>
            </a:r>
          </a:p>
        </p:txBody>
      </p:sp>
      <p:sp>
        <p:nvSpPr>
          <p:cNvPr id="25" name="Smiley Face 24">
            <a:extLst>
              <a:ext uri="{FF2B5EF4-FFF2-40B4-BE49-F238E27FC236}">
                <a16:creationId xmlns:a16="http://schemas.microsoft.com/office/drawing/2014/main" xmlns="" id="{E09ECBA2-D008-BF4F-9B74-13EF109D1BA7}"/>
              </a:ext>
            </a:extLst>
          </p:cNvPr>
          <p:cNvSpPr/>
          <p:nvPr/>
        </p:nvSpPr>
        <p:spPr>
          <a:xfrm>
            <a:off x="633046" y="2472925"/>
            <a:ext cx="1143000" cy="1144943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Smiley Face 25">
            <a:extLst>
              <a:ext uri="{FF2B5EF4-FFF2-40B4-BE49-F238E27FC236}">
                <a16:creationId xmlns:a16="http://schemas.microsoft.com/office/drawing/2014/main" xmlns="" id="{67CCDCF6-F92C-2B4A-A679-DADB2BD3FEED}"/>
              </a:ext>
            </a:extLst>
          </p:cNvPr>
          <p:cNvSpPr/>
          <p:nvPr/>
        </p:nvSpPr>
        <p:spPr>
          <a:xfrm>
            <a:off x="5583114" y="2448713"/>
            <a:ext cx="1143000" cy="1144943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Smiley Face 26">
            <a:extLst>
              <a:ext uri="{FF2B5EF4-FFF2-40B4-BE49-F238E27FC236}">
                <a16:creationId xmlns:a16="http://schemas.microsoft.com/office/drawing/2014/main" xmlns="" id="{7088011C-EC9D-CA42-9786-585397843D81}"/>
              </a:ext>
            </a:extLst>
          </p:cNvPr>
          <p:cNvSpPr/>
          <p:nvPr/>
        </p:nvSpPr>
        <p:spPr>
          <a:xfrm>
            <a:off x="518747" y="4812297"/>
            <a:ext cx="1143000" cy="1144943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Smiley Face 27">
            <a:extLst>
              <a:ext uri="{FF2B5EF4-FFF2-40B4-BE49-F238E27FC236}">
                <a16:creationId xmlns:a16="http://schemas.microsoft.com/office/drawing/2014/main" xmlns="" id="{1FD4A78E-570F-5642-9070-C968C874DA0E}"/>
              </a:ext>
            </a:extLst>
          </p:cNvPr>
          <p:cNvSpPr/>
          <p:nvPr/>
        </p:nvSpPr>
        <p:spPr>
          <a:xfrm>
            <a:off x="3103683" y="3668812"/>
            <a:ext cx="1143000" cy="1144943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miley Face 28">
            <a:extLst>
              <a:ext uri="{FF2B5EF4-FFF2-40B4-BE49-F238E27FC236}">
                <a16:creationId xmlns:a16="http://schemas.microsoft.com/office/drawing/2014/main" xmlns="" id="{242DB72B-FEA9-C64C-AD27-A350E4C4A0D8}"/>
              </a:ext>
            </a:extLst>
          </p:cNvPr>
          <p:cNvSpPr/>
          <p:nvPr/>
        </p:nvSpPr>
        <p:spPr>
          <a:xfrm>
            <a:off x="3086100" y="1570753"/>
            <a:ext cx="1143000" cy="1144943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Smiley Face 29">
            <a:extLst>
              <a:ext uri="{FF2B5EF4-FFF2-40B4-BE49-F238E27FC236}">
                <a16:creationId xmlns:a16="http://schemas.microsoft.com/office/drawing/2014/main" xmlns="" id="{623254B8-E9C7-AF45-9581-E58F04199C86}"/>
              </a:ext>
            </a:extLst>
          </p:cNvPr>
          <p:cNvSpPr/>
          <p:nvPr/>
        </p:nvSpPr>
        <p:spPr>
          <a:xfrm>
            <a:off x="4100145" y="6219392"/>
            <a:ext cx="1143000" cy="1144943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Smiley Face 30">
            <a:extLst>
              <a:ext uri="{FF2B5EF4-FFF2-40B4-BE49-F238E27FC236}">
                <a16:creationId xmlns:a16="http://schemas.microsoft.com/office/drawing/2014/main" xmlns="" id="{0982809F-9569-5F4D-9871-5A7F57B7CF41}"/>
              </a:ext>
            </a:extLst>
          </p:cNvPr>
          <p:cNvSpPr/>
          <p:nvPr/>
        </p:nvSpPr>
        <p:spPr>
          <a:xfrm>
            <a:off x="5257799" y="4766447"/>
            <a:ext cx="1143000" cy="1144943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xmlns="" id="{8765FBCB-CDCA-ED42-A823-A7DED6B97F5B}"/>
              </a:ext>
            </a:extLst>
          </p:cNvPr>
          <p:cNvCxnSpPr>
            <a:cxnSpLocks/>
          </p:cNvCxnSpPr>
          <p:nvPr/>
        </p:nvCxnSpPr>
        <p:spPr>
          <a:xfrm flipV="1">
            <a:off x="3634155" y="5322277"/>
            <a:ext cx="0" cy="212190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Smiley Face 34">
            <a:extLst>
              <a:ext uri="{FF2B5EF4-FFF2-40B4-BE49-F238E27FC236}">
                <a16:creationId xmlns:a16="http://schemas.microsoft.com/office/drawing/2014/main" xmlns="" id="{858E6F09-3934-134F-8A21-13DCA9EDBF43}"/>
              </a:ext>
            </a:extLst>
          </p:cNvPr>
          <p:cNvSpPr/>
          <p:nvPr/>
        </p:nvSpPr>
        <p:spPr>
          <a:xfrm>
            <a:off x="2198077" y="6190755"/>
            <a:ext cx="1143000" cy="1144943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92476D4D-FC23-0848-9487-8C6CCC04FFB1}"/>
              </a:ext>
            </a:extLst>
          </p:cNvPr>
          <p:cNvSpPr txBox="1"/>
          <p:nvPr/>
        </p:nvSpPr>
        <p:spPr>
          <a:xfrm>
            <a:off x="260839" y="6151306"/>
            <a:ext cx="1828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Vice-principal’s name</a:t>
            </a:r>
          </a:p>
        </p:txBody>
      </p:sp>
    </p:spTree>
    <p:extLst>
      <p:ext uri="{BB962C8B-B14F-4D97-AF65-F5344CB8AC3E}">
        <p14:creationId xmlns:p14="http://schemas.microsoft.com/office/powerpoint/2010/main" val="1355054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46</Words>
  <Application>Microsoft Macintosh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Berlin Sans FB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Martine Demers</dc:creator>
  <cp:lastModifiedBy>Catherine</cp:lastModifiedBy>
  <cp:revision>4</cp:revision>
  <dcterms:created xsi:type="dcterms:W3CDTF">2021-03-11T18:49:43Z</dcterms:created>
  <dcterms:modified xsi:type="dcterms:W3CDTF">2022-01-11T23:11:45Z</dcterms:modified>
</cp:coreProperties>
</file>